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9144000" cy="4572000"/>
  <p:notesSz cx="6858000" cy="9144000"/>
  <p:embeddedFontLst>
    <p:embeddedFont>
      <p:font typeface="Roboto Slab Bold" charset="1" panose="00000000000000000000"/>
      <p:regular r:id="rId18"/>
    </p:embeddedFont>
    <p:embeddedFont>
      <p:font typeface=" Avenir Next Arabic Semi-Bold" charset="1" panose="020B0703020202020204"/>
      <p:regular r:id="rId19"/>
    </p:embeddedFont>
    <p:embeddedFont>
      <p:font typeface=" Avenir Next Arabic Medium" charset="1" panose="020B0603020202020204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https://www.canva.com/canva-for-nonprofits/" TargetMode="External" Type="http://schemas.openxmlformats.org/officeDocument/2006/relationships/hyperlink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EBD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006600" y="1155851"/>
            <a:ext cx="4807369" cy="23364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39"/>
              </a:lnSpc>
            </a:pPr>
            <a:r>
              <a:rPr lang="en-US" b="true" sz="5791">
                <a:solidFill>
                  <a:srgbClr val="104C8A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CUSTOMIZE WITH YOUR GFWC CLUB 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457200" y="1560725"/>
            <a:ext cx="3321435" cy="1445093"/>
            <a:chOff x="0" y="0"/>
            <a:chExt cx="4428580" cy="192679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428580" cy="1554432"/>
            </a:xfrm>
            <a:custGeom>
              <a:avLst/>
              <a:gdLst/>
              <a:ahLst/>
              <a:cxnLst/>
              <a:rect r="r" b="b" t="t" l="l"/>
              <a:pathLst>
                <a:path h="1554432" w="4428580">
                  <a:moveTo>
                    <a:pt x="0" y="0"/>
                  </a:moveTo>
                  <a:lnTo>
                    <a:pt x="4428580" y="0"/>
                  </a:lnTo>
                  <a:lnTo>
                    <a:pt x="4428580" y="1554432"/>
                  </a:lnTo>
                  <a:lnTo>
                    <a:pt x="0" y="15544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0"/>
              </a:stretch>
            </a:blipFill>
          </p:spPr>
        </p:sp>
        <p:sp>
          <p:nvSpPr>
            <p:cNvPr name="AutoShape 5" id="5"/>
            <p:cNvSpPr/>
            <p:nvPr/>
          </p:nvSpPr>
          <p:spPr>
            <a:xfrm>
              <a:off x="203044" y="1555638"/>
              <a:ext cx="4100108" cy="20384"/>
            </a:xfrm>
            <a:prstGeom prst="line">
              <a:avLst/>
            </a:prstGeom>
            <a:ln cap="flat" w="42768">
              <a:solidFill>
                <a:srgbClr val="946C2A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6" id="6"/>
            <p:cNvSpPr txBox="true"/>
            <p:nvPr/>
          </p:nvSpPr>
          <p:spPr>
            <a:xfrm rot="0">
              <a:off x="203044" y="1658409"/>
              <a:ext cx="4100108" cy="26838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767"/>
                </a:lnSpc>
                <a:spcBef>
                  <a:spcPct val="0"/>
                </a:spcBef>
              </a:pPr>
              <a:r>
                <a:rPr lang="en-US" b="true" sz="1262">
                  <a:solidFill>
                    <a:srgbClr val="000000"/>
                  </a:solidFill>
                  <a:latin typeface=" Avenir Next Arabic Semi-Bold"/>
                  <a:ea typeface=" Avenir Next Arabic Semi-Bold"/>
                  <a:cs typeface=" Avenir Next Arabic Semi-Bold"/>
                  <a:sym typeface=" Avenir Next Arabic Semi-Bold"/>
                </a:rPr>
                <a:t>[Your Club Name Here] 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457200" y="232016"/>
            <a:ext cx="605924" cy="605924"/>
          </a:xfrm>
          <a:custGeom>
            <a:avLst/>
            <a:gdLst/>
            <a:ahLst/>
            <a:cxnLst/>
            <a:rect r="r" b="b" t="t" l="l"/>
            <a:pathLst>
              <a:path h="605924" w="605924">
                <a:moveTo>
                  <a:pt x="0" y="0"/>
                </a:moveTo>
                <a:lnTo>
                  <a:pt x="605924" y="0"/>
                </a:lnTo>
                <a:lnTo>
                  <a:pt x="605924" y="605925"/>
                </a:lnTo>
                <a:lnTo>
                  <a:pt x="0" y="6059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54238" y="928170"/>
            <a:ext cx="302962" cy="302962"/>
          </a:xfrm>
          <a:custGeom>
            <a:avLst/>
            <a:gdLst/>
            <a:ahLst/>
            <a:cxnLst/>
            <a:rect r="r" b="b" t="t" l="l"/>
            <a:pathLst>
              <a:path h="302962" w="302962">
                <a:moveTo>
                  <a:pt x="0" y="0"/>
                </a:moveTo>
                <a:lnTo>
                  <a:pt x="302962" y="0"/>
                </a:lnTo>
                <a:lnTo>
                  <a:pt x="302962" y="302963"/>
                </a:lnTo>
                <a:lnTo>
                  <a:pt x="0" y="30296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7448" y="-70946"/>
            <a:ext cx="208271" cy="208271"/>
          </a:xfrm>
          <a:custGeom>
            <a:avLst/>
            <a:gdLst/>
            <a:ahLst/>
            <a:cxnLst/>
            <a:rect r="r" b="b" t="t" l="l"/>
            <a:pathLst>
              <a:path h="208271" w="208271">
                <a:moveTo>
                  <a:pt x="0" y="0"/>
                </a:moveTo>
                <a:lnTo>
                  <a:pt x="208271" y="0"/>
                </a:lnTo>
                <a:lnTo>
                  <a:pt x="208271" y="208271"/>
                </a:lnTo>
                <a:lnTo>
                  <a:pt x="0" y="20827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01394" y="127881"/>
            <a:ext cx="159053" cy="159053"/>
          </a:xfrm>
          <a:custGeom>
            <a:avLst/>
            <a:gdLst/>
            <a:ahLst/>
            <a:cxnLst/>
            <a:rect r="r" b="b" t="t" l="l"/>
            <a:pathLst>
              <a:path h="159053" w="159053">
                <a:moveTo>
                  <a:pt x="0" y="0"/>
                </a:moveTo>
                <a:lnTo>
                  <a:pt x="159053" y="0"/>
                </a:lnTo>
                <a:lnTo>
                  <a:pt x="159053" y="159053"/>
                </a:lnTo>
                <a:lnTo>
                  <a:pt x="0" y="1590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919306" y="3560496"/>
            <a:ext cx="224694" cy="224694"/>
          </a:xfrm>
          <a:custGeom>
            <a:avLst/>
            <a:gdLst/>
            <a:ahLst/>
            <a:cxnLst/>
            <a:rect r="r" b="b" t="t" l="l"/>
            <a:pathLst>
              <a:path h="224694" w="224694">
                <a:moveTo>
                  <a:pt x="0" y="0"/>
                </a:moveTo>
                <a:lnTo>
                  <a:pt x="224694" y="0"/>
                </a:lnTo>
                <a:lnTo>
                  <a:pt x="224694" y="224695"/>
                </a:lnTo>
                <a:lnTo>
                  <a:pt x="0" y="2246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8177251" y="4258795"/>
            <a:ext cx="260201" cy="260201"/>
          </a:xfrm>
          <a:custGeom>
            <a:avLst/>
            <a:gdLst/>
            <a:ahLst/>
            <a:cxnLst/>
            <a:rect r="r" b="b" t="t" l="l"/>
            <a:pathLst>
              <a:path h="260201" w="260201">
                <a:moveTo>
                  <a:pt x="0" y="0"/>
                </a:moveTo>
                <a:lnTo>
                  <a:pt x="260201" y="0"/>
                </a:lnTo>
                <a:lnTo>
                  <a:pt x="260201" y="260201"/>
                </a:lnTo>
                <a:lnTo>
                  <a:pt x="0" y="2602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-61605" y="457200"/>
            <a:ext cx="79527" cy="79527"/>
          </a:xfrm>
          <a:custGeom>
            <a:avLst/>
            <a:gdLst/>
            <a:ahLst/>
            <a:cxnLst/>
            <a:rect r="r" b="b" t="t" l="l"/>
            <a:pathLst>
              <a:path h="79527" w="79527">
                <a:moveTo>
                  <a:pt x="0" y="0"/>
                </a:moveTo>
                <a:lnTo>
                  <a:pt x="79526" y="0"/>
                </a:lnTo>
                <a:lnTo>
                  <a:pt x="79526" y="79527"/>
                </a:lnTo>
                <a:lnTo>
                  <a:pt x="0" y="795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80920" y="758414"/>
            <a:ext cx="79527" cy="79527"/>
          </a:xfrm>
          <a:custGeom>
            <a:avLst/>
            <a:gdLst/>
            <a:ahLst/>
            <a:cxnLst/>
            <a:rect r="r" b="b" t="t" l="l"/>
            <a:pathLst>
              <a:path h="79527" w="79527">
                <a:moveTo>
                  <a:pt x="0" y="0"/>
                </a:moveTo>
                <a:lnTo>
                  <a:pt x="79527" y="0"/>
                </a:lnTo>
                <a:lnTo>
                  <a:pt x="79527" y="79527"/>
                </a:lnTo>
                <a:lnTo>
                  <a:pt x="0" y="795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6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8556828" y="3858197"/>
            <a:ext cx="949650" cy="907205"/>
            <a:chOff x="0" y="0"/>
            <a:chExt cx="1266200" cy="120960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334203" y="281446"/>
              <a:ext cx="562892" cy="562892"/>
            </a:xfrm>
            <a:custGeom>
              <a:avLst/>
              <a:gdLst/>
              <a:ahLst/>
              <a:cxnLst/>
              <a:rect r="r" b="b" t="t" l="l"/>
              <a:pathLst>
                <a:path h="562892" w="562892">
                  <a:moveTo>
                    <a:pt x="0" y="0"/>
                  </a:moveTo>
                  <a:lnTo>
                    <a:pt x="562892" y="0"/>
                  </a:lnTo>
                  <a:lnTo>
                    <a:pt x="562892" y="562893"/>
                  </a:lnTo>
                  <a:lnTo>
                    <a:pt x="0" y="5628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6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7" id="17"/>
            <p:cNvSpPr/>
            <p:nvPr/>
          </p:nvSpPr>
          <p:spPr>
            <a:xfrm flipH="false" flipV="false" rot="0">
              <a:off x="52757" y="928160"/>
              <a:ext cx="281446" cy="281446"/>
            </a:xfrm>
            <a:custGeom>
              <a:avLst/>
              <a:gdLst/>
              <a:ahLst/>
              <a:cxnLst/>
              <a:rect r="r" b="b" t="t" l="l"/>
              <a:pathLst>
                <a:path h="281446" w="281446">
                  <a:moveTo>
                    <a:pt x="0" y="0"/>
                  </a:moveTo>
                  <a:lnTo>
                    <a:pt x="281446" y="0"/>
                  </a:lnTo>
                  <a:lnTo>
                    <a:pt x="281446" y="281446"/>
                  </a:lnTo>
                  <a:lnTo>
                    <a:pt x="0" y="2814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6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3480" cy="193480"/>
            </a:xfrm>
            <a:custGeom>
              <a:avLst/>
              <a:gdLst/>
              <a:ahLst/>
              <a:cxnLst/>
              <a:rect r="r" b="b" t="t" l="l"/>
              <a:pathLst>
                <a:path h="193480" w="193480">
                  <a:moveTo>
                    <a:pt x="0" y="0"/>
                  </a:moveTo>
                  <a:lnTo>
                    <a:pt x="193480" y="0"/>
                  </a:lnTo>
                  <a:lnTo>
                    <a:pt x="193480" y="193480"/>
                  </a:lnTo>
                  <a:lnTo>
                    <a:pt x="0" y="1934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6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1118443" y="184706"/>
              <a:ext cx="147757" cy="147757"/>
            </a:xfrm>
            <a:custGeom>
              <a:avLst/>
              <a:gdLst/>
              <a:ahLst/>
              <a:cxnLst/>
              <a:rect r="r" b="b" t="t" l="l"/>
              <a:pathLst>
                <a:path h="147757" w="147757">
                  <a:moveTo>
                    <a:pt x="0" y="0"/>
                  </a:moveTo>
                  <a:lnTo>
                    <a:pt x="147757" y="0"/>
                  </a:lnTo>
                  <a:lnTo>
                    <a:pt x="147757" y="147758"/>
                  </a:lnTo>
                  <a:lnTo>
                    <a:pt x="0" y="1477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6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1192321" y="770460"/>
              <a:ext cx="73879" cy="73879"/>
            </a:xfrm>
            <a:custGeom>
              <a:avLst/>
              <a:gdLst/>
              <a:ahLst/>
              <a:cxnLst/>
              <a:rect r="r" b="b" t="t" l="l"/>
              <a:pathLst>
                <a:path h="73879" w="73879">
                  <a:moveTo>
                    <a:pt x="0" y="0"/>
                  </a:moveTo>
                  <a:lnTo>
                    <a:pt x="73879" y="0"/>
                  </a:lnTo>
                  <a:lnTo>
                    <a:pt x="73879" y="73879"/>
                  </a:lnTo>
                  <a:lnTo>
                    <a:pt x="0" y="738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56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272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6902" y="286934"/>
            <a:ext cx="605924" cy="605924"/>
          </a:xfrm>
          <a:custGeom>
            <a:avLst/>
            <a:gdLst/>
            <a:ahLst/>
            <a:cxnLst/>
            <a:rect r="r" b="b" t="t" l="l"/>
            <a:pathLst>
              <a:path h="605924" w="605924">
                <a:moveTo>
                  <a:pt x="0" y="0"/>
                </a:moveTo>
                <a:lnTo>
                  <a:pt x="605925" y="0"/>
                </a:lnTo>
                <a:lnTo>
                  <a:pt x="605925" y="605924"/>
                </a:lnTo>
                <a:lnTo>
                  <a:pt x="0" y="6059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565026" y="361950"/>
            <a:ext cx="3290441" cy="7483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02"/>
              </a:lnSpc>
              <a:spcBef>
                <a:spcPct val="0"/>
              </a:spcBef>
            </a:pPr>
            <a:r>
              <a:rPr lang="en-US" b="true" sz="4287">
                <a:solidFill>
                  <a:srgbClr val="F3EBD6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GUIDELINES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69864" y="1255268"/>
            <a:ext cx="4120986" cy="2859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03"/>
              </a:lnSpc>
            </a:pPr>
            <a:r>
              <a:rPr lang="en-US" sz="1599" b="true">
                <a:solidFill>
                  <a:srgbClr val="F3EBD6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Use (30pt Horizontal and 16pt Vertical) font on your club name. Remove [] when finished.</a:t>
            </a:r>
          </a:p>
          <a:p>
            <a:pPr algn="l">
              <a:lnSpc>
                <a:spcPts val="1903"/>
              </a:lnSpc>
            </a:pPr>
          </a:p>
          <a:p>
            <a:pPr algn="l">
              <a:lnSpc>
                <a:spcPts val="1903"/>
              </a:lnSpc>
            </a:pPr>
            <a:r>
              <a:rPr lang="en-US" sz="1599" b="true">
                <a:solidFill>
                  <a:srgbClr val="F3EBD6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Capitalize each word. Do not use ALL CAPS unless it is on your official club charter.</a:t>
            </a:r>
          </a:p>
          <a:p>
            <a:pPr algn="l">
              <a:lnSpc>
                <a:spcPts val="1903"/>
              </a:lnSpc>
            </a:pPr>
          </a:p>
          <a:p>
            <a:pPr algn="l">
              <a:lnSpc>
                <a:spcPts val="1903"/>
              </a:lnSpc>
            </a:pPr>
            <a:r>
              <a:rPr lang="en-US" sz="1599" b="true">
                <a:solidFill>
                  <a:srgbClr val="F3EBD6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If your club name is longer than 30 characters, use two lines.</a:t>
            </a:r>
          </a:p>
          <a:p>
            <a:pPr algn="l">
              <a:lnSpc>
                <a:spcPts val="1903"/>
              </a:lnSpc>
            </a:pPr>
          </a:p>
          <a:p>
            <a:pPr algn="l">
              <a:lnSpc>
                <a:spcPts val="1903"/>
              </a:lnSpc>
            </a:pPr>
            <a:r>
              <a:rPr lang="en-US" sz="1599" b="true">
                <a:solidFill>
                  <a:srgbClr val="F3EBD6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Using GFWC in front of your name is not necessary in this format.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201659" y="1255268"/>
            <a:ext cx="3485141" cy="2145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03"/>
              </a:lnSpc>
            </a:pPr>
            <a:r>
              <a:rPr lang="en-US" sz="1599" b="true">
                <a:solidFill>
                  <a:srgbClr val="F3EBD6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Keep the color font used on each template. </a:t>
            </a:r>
          </a:p>
          <a:p>
            <a:pPr algn="l">
              <a:lnSpc>
                <a:spcPts val="1903"/>
              </a:lnSpc>
            </a:pPr>
          </a:p>
          <a:p>
            <a:pPr algn="l">
              <a:lnSpc>
                <a:spcPts val="1903"/>
              </a:lnSpc>
            </a:pPr>
            <a:r>
              <a:rPr lang="en-US" sz="1599" b="true">
                <a:solidFill>
                  <a:srgbClr val="F3EBD6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Be aware that users cannot download transparent background files unless they are Canva Pro users. </a:t>
            </a:r>
            <a:r>
              <a:rPr lang="en-US" b="true" sz="1599" u="sng">
                <a:solidFill>
                  <a:srgbClr val="F3EBD6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  <a:hlinkClick r:id="rId4" tooltip="https://www.canva.com/canva-for-nonprofits/"/>
              </a:rPr>
              <a:t>Free for nonprofits</a:t>
            </a:r>
            <a:r>
              <a:rPr lang="en-US" sz="1599" b="true">
                <a:solidFill>
                  <a:srgbClr val="F3EBD6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 that have their own Tax ID, must register using your club name, not GFWC National. 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97448" y="-70946"/>
            <a:ext cx="208271" cy="208271"/>
          </a:xfrm>
          <a:custGeom>
            <a:avLst/>
            <a:gdLst/>
            <a:ahLst/>
            <a:cxnLst/>
            <a:rect r="r" b="b" t="t" l="l"/>
            <a:pathLst>
              <a:path h="208271" w="208271">
                <a:moveTo>
                  <a:pt x="0" y="0"/>
                </a:moveTo>
                <a:lnTo>
                  <a:pt x="208271" y="0"/>
                </a:lnTo>
                <a:lnTo>
                  <a:pt x="208271" y="208271"/>
                </a:lnTo>
                <a:lnTo>
                  <a:pt x="0" y="2082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01394" y="127881"/>
            <a:ext cx="159053" cy="159053"/>
          </a:xfrm>
          <a:custGeom>
            <a:avLst/>
            <a:gdLst/>
            <a:ahLst/>
            <a:cxnLst/>
            <a:rect r="r" b="b" t="t" l="l"/>
            <a:pathLst>
              <a:path h="159053" w="159053">
                <a:moveTo>
                  <a:pt x="0" y="0"/>
                </a:moveTo>
                <a:lnTo>
                  <a:pt x="159053" y="0"/>
                </a:lnTo>
                <a:lnTo>
                  <a:pt x="159053" y="159053"/>
                </a:lnTo>
                <a:lnTo>
                  <a:pt x="0" y="1590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1605" y="589896"/>
            <a:ext cx="159053" cy="159053"/>
          </a:xfrm>
          <a:custGeom>
            <a:avLst/>
            <a:gdLst/>
            <a:ahLst/>
            <a:cxnLst/>
            <a:rect r="r" b="b" t="t" l="l"/>
            <a:pathLst>
              <a:path h="159053" w="159053">
                <a:moveTo>
                  <a:pt x="0" y="0"/>
                </a:moveTo>
                <a:lnTo>
                  <a:pt x="159053" y="0"/>
                </a:lnTo>
                <a:lnTo>
                  <a:pt x="159053" y="159053"/>
                </a:lnTo>
                <a:lnTo>
                  <a:pt x="0" y="1590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-61605" y="1303535"/>
            <a:ext cx="263189" cy="263189"/>
          </a:xfrm>
          <a:custGeom>
            <a:avLst/>
            <a:gdLst/>
            <a:ahLst/>
            <a:cxnLst/>
            <a:rect r="r" b="b" t="t" l="l"/>
            <a:pathLst>
              <a:path h="263189" w="263189">
                <a:moveTo>
                  <a:pt x="0" y="0"/>
                </a:moveTo>
                <a:lnTo>
                  <a:pt x="263188" y="0"/>
                </a:lnTo>
                <a:lnTo>
                  <a:pt x="263188" y="263189"/>
                </a:lnTo>
                <a:lnTo>
                  <a:pt x="0" y="26318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05719" y="1070539"/>
            <a:ext cx="79527" cy="79527"/>
          </a:xfrm>
          <a:custGeom>
            <a:avLst/>
            <a:gdLst/>
            <a:ahLst/>
            <a:cxnLst/>
            <a:rect r="r" b="b" t="t" l="l"/>
            <a:pathLst>
              <a:path h="79527" w="79527">
                <a:moveTo>
                  <a:pt x="0" y="0"/>
                </a:moveTo>
                <a:lnTo>
                  <a:pt x="79526" y="0"/>
                </a:lnTo>
                <a:lnTo>
                  <a:pt x="79526" y="79526"/>
                </a:lnTo>
                <a:lnTo>
                  <a:pt x="0" y="7952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93300" y="-6574"/>
            <a:ext cx="79527" cy="79527"/>
          </a:xfrm>
          <a:custGeom>
            <a:avLst/>
            <a:gdLst/>
            <a:ahLst/>
            <a:cxnLst/>
            <a:rect r="r" b="b" t="t" l="l"/>
            <a:pathLst>
              <a:path h="79527" w="79527">
                <a:moveTo>
                  <a:pt x="0" y="0"/>
                </a:moveTo>
                <a:lnTo>
                  <a:pt x="79527" y="0"/>
                </a:lnTo>
                <a:lnTo>
                  <a:pt x="79527" y="79527"/>
                </a:lnTo>
                <a:lnTo>
                  <a:pt x="0" y="795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52576" y="427682"/>
            <a:ext cx="7890438" cy="2769544"/>
          </a:xfrm>
          <a:custGeom>
            <a:avLst/>
            <a:gdLst/>
            <a:ahLst/>
            <a:cxnLst/>
            <a:rect r="r" b="b" t="t" l="l"/>
            <a:pathLst>
              <a:path h="2769544" w="7890438">
                <a:moveTo>
                  <a:pt x="0" y="0"/>
                </a:moveTo>
                <a:lnTo>
                  <a:pt x="7890438" y="0"/>
                </a:lnTo>
                <a:lnTo>
                  <a:pt x="7890438" y="2769544"/>
                </a:lnTo>
                <a:lnTo>
                  <a:pt x="0" y="27695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>
            <a:off x="1014342" y="3199374"/>
            <a:ext cx="7305197" cy="36319"/>
          </a:xfrm>
          <a:prstGeom prst="line">
            <a:avLst/>
          </a:prstGeom>
          <a:ln cap="flat" w="76200">
            <a:solidFill>
              <a:srgbClr val="946C2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1014342" y="3349749"/>
            <a:ext cx="7305197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00000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[Insert Club Name]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60787" y="404588"/>
            <a:ext cx="7874018" cy="2763780"/>
          </a:xfrm>
          <a:custGeom>
            <a:avLst/>
            <a:gdLst/>
            <a:ahLst/>
            <a:cxnLst/>
            <a:rect r="r" b="b" t="t" l="l"/>
            <a:pathLst>
              <a:path h="2763780" w="7874018">
                <a:moveTo>
                  <a:pt x="0" y="0"/>
                </a:moveTo>
                <a:lnTo>
                  <a:pt x="7874017" y="0"/>
                </a:lnTo>
                <a:lnTo>
                  <a:pt x="7874017" y="2763780"/>
                </a:lnTo>
                <a:lnTo>
                  <a:pt x="0" y="27637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2" t="0" r="-142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1041602" y="3223867"/>
            <a:ext cx="7258203" cy="0"/>
          </a:xfrm>
          <a:prstGeom prst="line">
            <a:avLst/>
          </a:prstGeom>
          <a:ln cap="flat" w="762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927302" y="3373791"/>
            <a:ext cx="7289994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000000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[Insert Club Name]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927302" y="3223867"/>
            <a:ext cx="7289994" cy="36243"/>
          </a:xfrm>
          <a:prstGeom prst="line">
            <a:avLst/>
          </a:prstGeom>
          <a:ln cap="flat" w="76200">
            <a:solidFill>
              <a:srgbClr val="FEFEF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927302" y="3373791"/>
            <a:ext cx="7289994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FEFEFD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[Insert Club Name] 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905607" y="562051"/>
            <a:ext cx="7333383" cy="2448853"/>
          </a:xfrm>
          <a:custGeom>
            <a:avLst/>
            <a:gdLst/>
            <a:ahLst/>
            <a:cxnLst/>
            <a:rect r="r" b="b" t="t" l="l"/>
            <a:pathLst>
              <a:path h="2448853" w="7333383">
                <a:moveTo>
                  <a:pt x="0" y="0"/>
                </a:moveTo>
                <a:lnTo>
                  <a:pt x="7333383" y="0"/>
                </a:lnTo>
                <a:lnTo>
                  <a:pt x="7333383" y="2448853"/>
                </a:lnTo>
                <a:lnTo>
                  <a:pt x="0" y="24488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093628" y="519498"/>
            <a:ext cx="2852884" cy="2858590"/>
          </a:xfrm>
          <a:custGeom>
            <a:avLst/>
            <a:gdLst/>
            <a:ahLst/>
            <a:cxnLst/>
            <a:rect r="r" b="b" t="t" l="l"/>
            <a:pathLst>
              <a:path h="2858590" w="2852884">
                <a:moveTo>
                  <a:pt x="0" y="0"/>
                </a:moveTo>
                <a:lnTo>
                  <a:pt x="2852884" y="0"/>
                </a:lnTo>
                <a:lnTo>
                  <a:pt x="2852884" y="2858590"/>
                </a:lnTo>
                <a:lnTo>
                  <a:pt x="0" y="28585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3217637" y="3378088"/>
            <a:ext cx="2604866" cy="0"/>
          </a:xfrm>
          <a:prstGeom prst="line">
            <a:avLst/>
          </a:prstGeom>
          <a:ln cap="flat" w="38100">
            <a:solidFill>
              <a:srgbClr val="946C2A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3217637" y="3494362"/>
            <a:ext cx="2604866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  <a:spcBef>
                <a:spcPct val="0"/>
              </a:spcBef>
            </a:pPr>
            <a:r>
              <a:rPr lang="en-US" b="true" sz="1599">
                <a:solidFill>
                  <a:srgbClr val="000000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[Insert Club Name] 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134208" y="519687"/>
            <a:ext cx="2852580" cy="2858285"/>
          </a:xfrm>
          <a:custGeom>
            <a:avLst/>
            <a:gdLst/>
            <a:ahLst/>
            <a:cxnLst/>
            <a:rect r="r" b="b" t="t" l="l"/>
            <a:pathLst>
              <a:path h="2858285" w="2852580">
                <a:moveTo>
                  <a:pt x="0" y="0"/>
                </a:moveTo>
                <a:lnTo>
                  <a:pt x="2852579" y="0"/>
                </a:lnTo>
                <a:lnTo>
                  <a:pt x="2852579" y="2858285"/>
                </a:lnTo>
                <a:lnTo>
                  <a:pt x="0" y="28582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3258203" y="3377972"/>
            <a:ext cx="2604588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3258203" y="3494230"/>
            <a:ext cx="2604588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b="true">
                <a:solidFill>
                  <a:srgbClr val="000000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[Insert Club Name] 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247556" y="580647"/>
            <a:ext cx="2593659" cy="2648961"/>
          </a:xfrm>
          <a:custGeom>
            <a:avLst/>
            <a:gdLst/>
            <a:ahLst/>
            <a:cxnLst/>
            <a:rect r="r" b="b" t="t" l="l"/>
            <a:pathLst>
              <a:path h="2648961" w="2593659">
                <a:moveTo>
                  <a:pt x="0" y="0"/>
                </a:moveTo>
                <a:lnTo>
                  <a:pt x="2593659" y="0"/>
                </a:lnTo>
                <a:lnTo>
                  <a:pt x="2593659" y="2648961"/>
                </a:lnTo>
                <a:lnTo>
                  <a:pt x="0" y="26489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3258203" y="3377972"/>
            <a:ext cx="2604588" cy="0"/>
          </a:xfrm>
          <a:prstGeom prst="line">
            <a:avLst/>
          </a:prstGeom>
          <a:ln cap="flat" w="38100">
            <a:solidFill>
              <a:srgbClr val="FEFEF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3258203" y="3494230"/>
            <a:ext cx="2604588" cy="272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9"/>
              </a:lnSpc>
            </a:pPr>
            <a:r>
              <a:rPr lang="en-US" sz="1635" b="true">
                <a:solidFill>
                  <a:srgbClr val="FEFEFD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[Insert Club Name]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2D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3249354" y="3344206"/>
            <a:ext cx="2622287" cy="0"/>
          </a:xfrm>
          <a:prstGeom prst="line">
            <a:avLst/>
          </a:prstGeom>
          <a:ln cap="flat" w="47625">
            <a:solidFill>
              <a:srgbClr val="FEFEF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3249354" y="3461448"/>
            <a:ext cx="2622287" cy="264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 b="true">
                <a:solidFill>
                  <a:srgbClr val="FEFEFD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[Insert Club Name] 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3223385" y="548880"/>
            <a:ext cx="2674225" cy="2712945"/>
          </a:xfrm>
          <a:custGeom>
            <a:avLst/>
            <a:gdLst/>
            <a:ahLst/>
            <a:cxnLst/>
            <a:rect r="r" b="b" t="t" l="l"/>
            <a:pathLst>
              <a:path h="2712945" w="2674225">
                <a:moveTo>
                  <a:pt x="0" y="0"/>
                </a:moveTo>
                <a:lnTo>
                  <a:pt x="2674225" y="0"/>
                </a:lnTo>
                <a:lnTo>
                  <a:pt x="2674225" y="2712945"/>
                </a:lnTo>
                <a:lnTo>
                  <a:pt x="0" y="27129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23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2D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1031842" y="3200084"/>
            <a:ext cx="7289342" cy="36240"/>
          </a:xfrm>
          <a:prstGeom prst="line">
            <a:avLst/>
          </a:prstGeom>
          <a:ln cap="flat" w="76200">
            <a:solidFill>
              <a:srgbClr val="FEFDFD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" id="3"/>
          <p:cNvSpPr txBox="true"/>
          <p:nvPr/>
        </p:nvSpPr>
        <p:spPr>
          <a:xfrm rot="0">
            <a:off x="1031842" y="3349988"/>
            <a:ext cx="7289342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FEFDFD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 </a:t>
            </a:r>
            <a:r>
              <a:rPr lang="en-US" b="true" sz="3000">
                <a:solidFill>
                  <a:srgbClr val="FEFDFD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[Insert Club Name]</a:t>
            </a:r>
            <a:r>
              <a:rPr lang="en-US" b="true" sz="3000">
                <a:solidFill>
                  <a:srgbClr val="FEFDFD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 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882064" y="580982"/>
            <a:ext cx="7535597" cy="2644995"/>
          </a:xfrm>
          <a:custGeom>
            <a:avLst/>
            <a:gdLst/>
            <a:ahLst/>
            <a:cxnLst/>
            <a:rect r="r" b="b" t="t" l="l"/>
            <a:pathLst>
              <a:path h="2644995" w="7535597">
                <a:moveTo>
                  <a:pt x="0" y="0"/>
                </a:moveTo>
                <a:lnTo>
                  <a:pt x="7535597" y="0"/>
                </a:lnTo>
                <a:lnTo>
                  <a:pt x="7535597" y="2644995"/>
                </a:lnTo>
                <a:lnTo>
                  <a:pt x="0" y="264499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1495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4C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62971" y="995752"/>
            <a:ext cx="3835084" cy="3264615"/>
          </a:xfrm>
          <a:custGeom>
            <a:avLst/>
            <a:gdLst/>
            <a:ahLst/>
            <a:cxnLst/>
            <a:rect r="r" b="b" t="t" l="l"/>
            <a:pathLst>
              <a:path h="3264615" w="3835084">
                <a:moveTo>
                  <a:pt x="0" y="0"/>
                </a:moveTo>
                <a:lnTo>
                  <a:pt x="3835084" y="0"/>
                </a:lnTo>
                <a:lnTo>
                  <a:pt x="3835084" y="3264616"/>
                </a:lnTo>
                <a:lnTo>
                  <a:pt x="0" y="32646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874011" y="964796"/>
            <a:ext cx="458885" cy="259478"/>
            <a:chOff x="0" y="0"/>
            <a:chExt cx="261063" cy="14761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61063" cy="147619"/>
            </a:xfrm>
            <a:custGeom>
              <a:avLst/>
              <a:gdLst/>
              <a:ahLst/>
              <a:cxnLst/>
              <a:rect r="r" b="b" t="t" l="l"/>
              <a:pathLst>
                <a:path h="147619" w="261063">
                  <a:moveTo>
                    <a:pt x="73809" y="0"/>
                  </a:moveTo>
                  <a:lnTo>
                    <a:pt x="187253" y="0"/>
                  </a:lnTo>
                  <a:cubicBezTo>
                    <a:pt x="206829" y="0"/>
                    <a:pt x="225602" y="7776"/>
                    <a:pt x="239444" y="21618"/>
                  </a:cubicBezTo>
                  <a:cubicBezTo>
                    <a:pt x="253286" y="35460"/>
                    <a:pt x="261063" y="54234"/>
                    <a:pt x="261063" y="73809"/>
                  </a:cubicBezTo>
                  <a:lnTo>
                    <a:pt x="261063" y="73809"/>
                  </a:lnTo>
                  <a:cubicBezTo>
                    <a:pt x="261063" y="93385"/>
                    <a:pt x="253286" y="112159"/>
                    <a:pt x="239444" y="126001"/>
                  </a:cubicBezTo>
                  <a:cubicBezTo>
                    <a:pt x="225602" y="139843"/>
                    <a:pt x="206829" y="147619"/>
                    <a:pt x="187253" y="147619"/>
                  </a:cubicBezTo>
                  <a:lnTo>
                    <a:pt x="73809" y="147619"/>
                  </a:lnTo>
                  <a:cubicBezTo>
                    <a:pt x="54234" y="147619"/>
                    <a:pt x="35460" y="139843"/>
                    <a:pt x="21618" y="126001"/>
                  </a:cubicBezTo>
                  <a:cubicBezTo>
                    <a:pt x="7776" y="112159"/>
                    <a:pt x="0" y="93385"/>
                    <a:pt x="0" y="73809"/>
                  </a:cubicBezTo>
                  <a:lnTo>
                    <a:pt x="0" y="73809"/>
                  </a:lnTo>
                  <a:cubicBezTo>
                    <a:pt x="0" y="54234"/>
                    <a:pt x="7776" y="35460"/>
                    <a:pt x="21618" y="21618"/>
                  </a:cubicBezTo>
                  <a:cubicBezTo>
                    <a:pt x="35460" y="7776"/>
                    <a:pt x="54234" y="0"/>
                    <a:pt x="73809" y="0"/>
                  </a:cubicBezTo>
                  <a:close/>
                </a:path>
              </a:pathLst>
            </a:custGeom>
            <a:ln w="28575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9525"/>
              <a:ext cx="261063" cy="157144"/>
            </a:xfrm>
            <a:prstGeom prst="rect">
              <a:avLst/>
            </a:prstGeom>
          </p:spPr>
          <p:txBody>
            <a:bodyPr anchor="ctr" rtlCol="false" tIns="132288" lIns="132288" bIns="132288" rIns="132288"/>
            <a:lstStyle/>
            <a:p>
              <a:pPr algn="ctr">
                <a:lnSpc>
                  <a:spcPts val="1093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2859427" y="2460634"/>
            <a:ext cx="255481" cy="255481"/>
            <a:chOff x="0" y="0"/>
            <a:chExt cx="812800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lnTo>
                    <a:pt x="406400" y="0"/>
                  </a:lnTo>
                  <a:close/>
                </a:path>
              </a:pathLst>
            </a:custGeom>
            <a:ln w="28575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anchor="ctr" rtlCol="false" tIns="132288" lIns="132288" bIns="132288" rIns="132288"/>
            <a:lstStyle/>
            <a:p>
              <a:pPr algn="ctr" marL="0" indent="0" lvl="0">
                <a:lnSpc>
                  <a:spcPts val="1093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2958387" y="35718"/>
            <a:ext cx="3227225" cy="7851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62"/>
              </a:lnSpc>
              <a:spcBef>
                <a:spcPct val="0"/>
              </a:spcBef>
            </a:pPr>
            <a:r>
              <a:rPr lang="en-US" b="true" sz="4687">
                <a:solidFill>
                  <a:srgbClr val="F3EBD6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ALL DONE?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959371" y="2563714"/>
            <a:ext cx="2452484" cy="8988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93591" indent="-196796" lvl="1">
              <a:lnSpc>
                <a:spcPts val="3810"/>
              </a:lnSpc>
              <a:buFont typeface="Arial"/>
              <a:buChar char="•"/>
            </a:pPr>
            <a:r>
              <a:rPr lang="en-US" b="true" sz="1823">
                <a:solidFill>
                  <a:srgbClr val="F3EBD6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</a:rPr>
              <a:t>Select “Share”</a:t>
            </a:r>
          </a:p>
          <a:p>
            <a:pPr algn="l" marL="393591" indent="-196796" lvl="1">
              <a:lnSpc>
                <a:spcPts val="3810"/>
              </a:lnSpc>
              <a:buFont typeface="Arial"/>
              <a:buChar char="•"/>
            </a:pPr>
            <a:r>
              <a:rPr lang="en-US" b="true" sz="1823">
                <a:solidFill>
                  <a:srgbClr val="F3EBD6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</a:rPr>
              <a:t>Then “Download”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925257" y="1269289"/>
            <a:ext cx="3509481" cy="9780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61"/>
              </a:lnSpc>
            </a:pPr>
            <a:r>
              <a:rPr lang="en-US" sz="1823" b="true">
                <a:solidFill>
                  <a:srgbClr val="F3EBD6"/>
                </a:solidFill>
                <a:latin typeface=" Avenir Next Arabic Medium"/>
                <a:ea typeface=" Avenir Next Arabic Medium"/>
                <a:cs typeface=" Avenir Next Arabic Medium"/>
                <a:sym typeface=" Avenir Next Arabic Medium"/>
              </a:rPr>
              <a:t>When you’ve added your club’s name to all the templates it’s time to export them!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4C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89725" y="899468"/>
            <a:ext cx="4359073" cy="3361935"/>
          </a:xfrm>
          <a:custGeom>
            <a:avLst/>
            <a:gdLst/>
            <a:ahLst/>
            <a:cxnLst/>
            <a:rect r="r" b="b" t="t" l="l"/>
            <a:pathLst>
              <a:path h="3361935" w="4359073">
                <a:moveTo>
                  <a:pt x="0" y="0"/>
                </a:moveTo>
                <a:lnTo>
                  <a:pt x="4359073" y="0"/>
                </a:lnTo>
                <a:lnTo>
                  <a:pt x="4359073" y="3361935"/>
                </a:lnTo>
                <a:lnTo>
                  <a:pt x="0" y="33619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3220335" y="1433012"/>
            <a:ext cx="1466189" cy="183912"/>
            <a:chOff x="0" y="0"/>
            <a:chExt cx="809978" cy="1016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09978" cy="101600"/>
            </a:xfrm>
            <a:custGeom>
              <a:avLst/>
              <a:gdLst/>
              <a:ahLst/>
              <a:cxnLst/>
              <a:rect r="r" b="b" t="t" l="l"/>
              <a:pathLst>
                <a:path h="101600" w="809978">
                  <a:moveTo>
                    <a:pt x="42481" y="0"/>
                  </a:moveTo>
                  <a:lnTo>
                    <a:pt x="767497" y="0"/>
                  </a:lnTo>
                  <a:cubicBezTo>
                    <a:pt x="790958" y="0"/>
                    <a:pt x="809978" y="19019"/>
                    <a:pt x="809978" y="42481"/>
                  </a:cubicBezTo>
                  <a:lnTo>
                    <a:pt x="809978" y="59119"/>
                  </a:lnTo>
                  <a:cubicBezTo>
                    <a:pt x="809978" y="82581"/>
                    <a:pt x="790958" y="101600"/>
                    <a:pt x="767497" y="101600"/>
                  </a:cubicBezTo>
                  <a:lnTo>
                    <a:pt x="42481" y="101600"/>
                  </a:lnTo>
                  <a:cubicBezTo>
                    <a:pt x="19019" y="101600"/>
                    <a:pt x="0" y="82581"/>
                    <a:pt x="0" y="59119"/>
                  </a:cubicBezTo>
                  <a:lnTo>
                    <a:pt x="0" y="42481"/>
                  </a:lnTo>
                  <a:cubicBezTo>
                    <a:pt x="0" y="19019"/>
                    <a:pt x="19019" y="0"/>
                    <a:pt x="42481" y="0"/>
                  </a:cubicBezTo>
                  <a:close/>
                </a:path>
              </a:pathLst>
            </a:custGeom>
            <a:ln w="28575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809978" cy="120650"/>
            </a:xfrm>
            <a:prstGeom prst="rect">
              <a:avLst/>
            </a:prstGeom>
          </p:spPr>
          <p:txBody>
            <a:bodyPr anchor="ctr" rtlCol="false" tIns="136231" lIns="136231" bIns="136231" rIns="136231"/>
            <a:lstStyle/>
            <a:p>
              <a:pPr algn="ctr">
                <a:lnSpc>
                  <a:spcPts val="112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220335" y="2396523"/>
            <a:ext cx="1466189" cy="183912"/>
            <a:chOff x="0" y="0"/>
            <a:chExt cx="809978" cy="1016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09978" cy="101600"/>
            </a:xfrm>
            <a:custGeom>
              <a:avLst/>
              <a:gdLst/>
              <a:ahLst/>
              <a:cxnLst/>
              <a:rect r="r" b="b" t="t" l="l"/>
              <a:pathLst>
                <a:path h="101600" w="809978">
                  <a:moveTo>
                    <a:pt x="42481" y="0"/>
                  </a:moveTo>
                  <a:lnTo>
                    <a:pt x="767497" y="0"/>
                  </a:lnTo>
                  <a:cubicBezTo>
                    <a:pt x="790958" y="0"/>
                    <a:pt x="809978" y="19019"/>
                    <a:pt x="809978" y="42481"/>
                  </a:cubicBezTo>
                  <a:lnTo>
                    <a:pt x="809978" y="59119"/>
                  </a:lnTo>
                  <a:cubicBezTo>
                    <a:pt x="809978" y="82581"/>
                    <a:pt x="790958" y="101600"/>
                    <a:pt x="767497" y="101600"/>
                  </a:cubicBezTo>
                  <a:lnTo>
                    <a:pt x="42481" y="101600"/>
                  </a:lnTo>
                  <a:cubicBezTo>
                    <a:pt x="19019" y="101600"/>
                    <a:pt x="0" y="82581"/>
                    <a:pt x="0" y="59119"/>
                  </a:cubicBezTo>
                  <a:lnTo>
                    <a:pt x="0" y="42481"/>
                  </a:lnTo>
                  <a:cubicBezTo>
                    <a:pt x="0" y="19019"/>
                    <a:pt x="19019" y="0"/>
                    <a:pt x="42481" y="0"/>
                  </a:cubicBezTo>
                  <a:close/>
                </a:path>
              </a:pathLst>
            </a:custGeom>
            <a:ln w="28575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809978" cy="120650"/>
            </a:xfrm>
            <a:prstGeom prst="rect">
              <a:avLst/>
            </a:prstGeom>
          </p:spPr>
          <p:txBody>
            <a:bodyPr anchor="ctr" rtlCol="false" tIns="136231" lIns="136231" bIns="136231" rIns="136231"/>
            <a:lstStyle/>
            <a:p>
              <a:pPr algn="ctr">
                <a:lnSpc>
                  <a:spcPts val="1126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3220335" y="2139703"/>
            <a:ext cx="1466189" cy="183912"/>
            <a:chOff x="0" y="0"/>
            <a:chExt cx="809978" cy="1016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09978" cy="101600"/>
            </a:xfrm>
            <a:custGeom>
              <a:avLst/>
              <a:gdLst/>
              <a:ahLst/>
              <a:cxnLst/>
              <a:rect r="r" b="b" t="t" l="l"/>
              <a:pathLst>
                <a:path h="101600" w="809978">
                  <a:moveTo>
                    <a:pt x="42481" y="0"/>
                  </a:moveTo>
                  <a:lnTo>
                    <a:pt x="767497" y="0"/>
                  </a:lnTo>
                  <a:cubicBezTo>
                    <a:pt x="790958" y="0"/>
                    <a:pt x="809978" y="19019"/>
                    <a:pt x="809978" y="42481"/>
                  </a:cubicBezTo>
                  <a:lnTo>
                    <a:pt x="809978" y="59119"/>
                  </a:lnTo>
                  <a:cubicBezTo>
                    <a:pt x="809978" y="82581"/>
                    <a:pt x="790958" y="101600"/>
                    <a:pt x="767497" y="101600"/>
                  </a:cubicBezTo>
                  <a:lnTo>
                    <a:pt x="42481" y="101600"/>
                  </a:lnTo>
                  <a:cubicBezTo>
                    <a:pt x="19019" y="101600"/>
                    <a:pt x="0" y="82581"/>
                    <a:pt x="0" y="59119"/>
                  </a:cubicBezTo>
                  <a:lnTo>
                    <a:pt x="0" y="42481"/>
                  </a:lnTo>
                  <a:cubicBezTo>
                    <a:pt x="0" y="19019"/>
                    <a:pt x="19019" y="0"/>
                    <a:pt x="42481" y="0"/>
                  </a:cubicBezTo>
                  <a:close/>
                </a:path>
              </a:pathLst>
            </a:custGeom>
            <a:ln w="28575" cap="sq">
              <a:solidFill>
                <a:srgbClr val="FFDE59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809978" cy="120650"/>
            </a:xfrm>
            <a:prstGeom prst="rect">
              <a:avLst/>
            </a:prstGeom>
          </p:spPr>
          <p:txBody>
            <a:bodyPr anchor="ctr" rtlCol="false" tIns="136231" lIns="136231" bIns="136231" rIns="136231"/>
            <a:lstStyle/>
            <a:p>
              <a:pPr algn="ctr">
                <a:lnSpc>
                  <a:spcPts val="1126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2910285" y="35718"/>
            <a:ext cx="3323430" cy="8060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57"/>
              </a:lnSpc>
              <a:spcBef>
                <a:spcPct val="0"/>
              </a:spcBef>
            </a:pPr>
            <a:r>
              <a:rPr lang="en-US" b="true" sz="4827">
                <a:solidFill>
                  <a:srgbClr val="F3EBD6"/>
                </a:solidFill>
                <a:latin typeface="Roboto Slab Bold"/>
                <a:ea typeface="Roboto Slab Bold"/>
                <a:cs typeface="Roboto Slab Bold"/>
                <a:sym typeface="Roboto Slab Bold"/>
              </a:rPr>
              <a:t>ALL DONE?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303144" y="1109529"/>
            <a:ext cx="3361798" cy="2439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289528" indent="-144764" lvl="1">
              <a:lnSpc>
                <a:spcPts val="2802"/>
              </a:lnSpc>
              <a:buFont typeface="Arial"/>
              <a:buChar char="•"/>
            </a:pPr>
            <a:r>
              <a:rPr lang="en-US" b="true" sz="1341">
                <a:solidFill>
                  <a:srgbClr val="F3EBD6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Select PNG under “File Type”</a:t>
            </a:r>
          </a:p>
          <a:p>
            <a:pPr algn="l" marL="289528" indent="-144764" lvl="1">
              <a:lnSpc>
                <a:spcPts val="2802"/>
              </a:lnSpc>
              <a:buFont typeface="Arial"/>
              <a:buChar char="•"/>
            </a:pPr>
            <a:r>
              <a:rPr lang="en-US" b="true" sz="1341">
                <a:solidFill>
                  <a:srgbClr val="F3EBD6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Select Transparent Background if you are a Canva Pro user. All other files will have a white or color background.</a:t>
            </a:r>
          </a:p>
          <a:p>
            <a:pPr algn="l" marL="289528" indent="-144764" lvl="1">
              <a:lnSpc>
                <a:spcPts val="2802"/>
              </a:lnSpc>
              <a:buFont typeface="Arial"/>
              <a:buChar char="•"/>
            </a:pPr>
            <a:r>
              <a:rPr lang="en-US" b="true" sz="1341">
                <a:solidFill>
                  <a:srgbClr val="F3EBD6"/>
                </a:solidFill>
                <a:latin typeface=" Avenir Next Arabic Semi-Bold"/>
                <a:ea typeface=" Avenir Next Arabic Semi-Bold"/>
                <a:cs typeface=" Avenir Next Arabic Semi-Bold"/>
                <a:sym typeface=" Avenir Next Arabic Semi-Bold"/>
              </a:rPr>
              <a:t>Select the pages you would like to download and save the files on your computer.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DAHRLPQ7394</dc:identifier>
  <dcterms:modified xsi:type="dcterms:W3CDTF">2011-08-01T06:04:30Z</dcterms:modified>
  <cp:revision>1</cp:revision>
  <dc:title>GFWC Logo - Club Customization</dc:title>
</cp:coreProperties>
</file>